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6"/>
  </p:notesMasterIdLst>
  <p:sldIdLst>
    <p:sldId id="256" r:id="rId2"/>
    <p:sldId id="354" r:id="rId3"/>
    <p:sldId id="355" r:id="rId4"/>
    <p:sldId id="257" r:id="rId5"/>
    <p:sldId id="260" r:id="rId6"/>
    <p:sldId id="258" r:id="rId7"/>
    <p:sldId id="324" r:id="rId8"/>
    <p:sldId id="269" r:id="rId9"/>
    <p:sldId id="270" r:id="rId10"/>
    <p:sldId id="276" r:id="rId11"/>
    <p:sldId id="271" r:id="rId12"/>
    <p:sldId id="267" r:id="rId13"/>
    <p:sldId id="268" r:id="rId14"/>
    <p:sldId id="273" r:id="rId15"/>
    <p:sldId id="272" r:id="rId16"/>
    <p:sldId id="274" r:id="rId17"/>
    <p:sldId id="262" r:id="rId18"/>
    <p:sldId id="263" r:id="rId19"/>
    <p:sldId id="277" r:id="rId20"/>
    <p:sldId id="283" r:id="rId21"/>
    <p:sldId id="265" r:id="rId22"/>
    <p:sldId id="356" r:id="rId23"/>
    <p:sldId id="266" r:id="rId24"/>
    <p:sldId id="279" r:id="rId25"/>
    <p:sldId id="298" r:id="rId26"/>
    <p:sldId id="331" r:id="rId27"/>
    <p:sldId id="335" r:id="rId28"/>
    <p:sldId id="345" r:id="rId29"/>
    <p:sldId id="332" r:id="rId30"/>
    <p:sldId id="338" r:id="rId31"/>
    <p:sldId id="358" r:id="rId32"/>
    <p:sldId id="359" r:id="rId33"/>
    <p:sldId id="360" r:id="rId34"/>
    <p:sldId id="361" r:id="rId35"/>
    <p:sldId id="347" r:id="rId36"/>
    <p:sldId id="363" r:id="rId37"/>
    <p:sldId id="333" r:id="rId38"/>
    <p:sldId id="364" r:id="rId39"/>
    <p:sldId id="346" r:id="rId40"/>
    <p:sldId id="365" r:id="rId41"/>
    <p:sldId id="350" r:id="rId42"/>
    <p:sldId id="305" r:id="rId43"/>
    <p:sldId id="336" r:id="rId44"/>
    <p:sldId id="366" r:id="rId45"/>
    <p:sldId id="337" r:id="rId46"/>
    <p:sldId id="369" r:id="rId47"/>
    <p:sldId id="370" r:id="rId48"/>
    <p:sldId id="372" r:id="rId49"/>
    <p:sldId id="373" r:id="rId50"/>
    <p:sldId id="374" r:id="rId51"/>
    <p:sldId id="375" r:id="rId52"/>
    <p:sldId id="377" r:id="rId53"/>
    <p:sldId id="381" r:id="rId54"/>
    <p:sldId id="378" r:id="rId55"/>
    <p:sldId id="383" r:id="rId56"/>
    <p:sldId id="408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382" r:id="rId65"/>
    <p:sldId id="315" r:id="rId66"/>
    <p:sldId id="314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404" r:id="rId78"/>
    <p:sldId id="403" r:id="rId79"/>
    <p:sldId id="367" r:id="rId80"/>
    <p:sldId id="348" r:id="rId81"/>
    <p:sldId id="405" r:id="rId82"/>
    <p:sldId id="409" r:id="rId83"/>
    <p:sldId id="414" r:id="rId84"/>
    <p:sldId id="416" r:id="rId85"/>
    <p:sldId id="420" r:id="rId86"/>
    <p:sldId id="308" r:id="rId87"/>
    <p:sldId id="309" r:id="rId88"/>
    <p:sldId id="323" r:id="rId89"/>
    <p:sldId id="310" r:id="rId90"/>
    <p:sldId id="341" r:id="rId91"/>
    <p:sldId id="342" r:id="rId92"/>
    <p:sldId id="423" r:id="rId93"/>
    <p:sldId id="428" r:id="rId94"/>
    <p:sldId id="429" r:id="rId95"/>
    <p:sldId id="424" r:id="rId96"/>
    <p:sldId id="425" r:id="rId97"/>
    <p:sldId id="426" r:id="rId98"/>
    <p:sldId id="427" r:id="rId99"/>
    <p:sldId id="430" r:id="rId100"/>
    <p:sldId id="431" r:id="rId101"/>
    <p:sldId id="432" r:id="rId102"/>
    <p:sldId id="433" r:id="rId103"/>
    <p:sldId id="311" r:id="rId104"/>
    <p:sldId id="312" r:id="rId105"/>
    <p:sldId id="313" r:id="rId106"/>
    <p:sldId id="319" r:id="rId107"/>
    <p:sldId id="259" r:id="rId108"/>
    <p:sldId id="264" r:id="rId109"/>
    <p:sldId id="328" r:id="rId110"/>
    <p:sldId id="326" r:id="rId111"/>
    <p:sldId id="327" r:id="rId112"/>
    <p:sldId id="275" r:id="rId113"/>
    <p:sldId id="281" r:id="rId114"/>
    <p:sldId id="278" r:id="rId115"/>
    <p:sldId id="282" r:id="rId116"/>
    <p:sldId id="284" r:id="rId117"/>
    <p:sldId id="285" r:id="rId118"/>
    <p:sldId id="287" r:id="rId119"/>
    <p:sldId id="288" r:id="rId120"/>
    <p:sldId id="289" r:id="rId121"/>
    <p:sldId id="290" r:id="rId122"/>
    <p:sldId id="291" r:id="rId123"/>
    <p:sldId id="295" r:id="rId124"/>
    <p:sldId id="292" r:id="rId125"/>
    <p:sldId id="296" r:id="rId126"/>
    <p:sldId id="301" r:id="rId127"/>
    <p:sldId id="300" r:id="rId128"/>
    <p:sldId id="302" r:id="rId129"/>
    <p:sldId id="303" r:id="rId130"/>
    <p:sldId id="317" r:id="rId131"/>
    <p:sldId id="325" r:id="rId132"/>
    <p:sldId id="401" r:id="rId133"/>
    <p:sldId id="297" r:id="rId134"/>
    <p:sldId id="304" r:id="rId135"/>
    <p:sldId id="402" r:id="rId136"/>
    <p:sldId id="306" r:id="rId137"/>
    <p:sldId id="368" r:id="rId138"/>
    <p:sldId id="307" r:id="rId139"/>
    <p:sldId id="410" r:id="rId140"/>
    <p:sldId id="411" r:id="rId141"/>
    <p:sldId id="413" r:id="rId142"/>
    <p:sldId id="422" r:id="rId143"/>
    <p:sldId id="418" r:id="rId144"/>
    <p:sldId id="421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12/04/2019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12/04/2019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12/04/2019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12/04/2019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4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8.svg"/><Relationship Id="rId7" Type="http://schemas.openxmlformats.org/officeDocument/2006/relationships/image" Target="../media/image6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Relationship Id="rId9" Type="http://schemas.openxmlformats.org/officeDocument/2006/relationships/image" Target="../media/image10.sv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7" Type="http://schemas.openxmlformats.org/officeDocument/2006/relationships/image" Target="../media/image10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7" Type="http://schemas.openxmlformats.org/officeDocument/2006/relationships/image" Target="../media/image11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svg"/><Relationship Id="rId7" Type="http://schemas.openxmlformats.org/officeDocument/2006/relationships/image" Target="../media/image8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0.svg"/><Relationship Id="rId4" Type="http://schemas.openxmlformats.org/officeDocument/2006/relationships/image" Target="../media/image15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62.svg"/><Relationship Id="rId7" Type="http://schemas.openxmlformats.org/officeDocument/2006/relationships/image" Target="../media/image104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39.svg"/><Relationship Id="rId4" Type="http://schemas.openxmlformats.org/officeDocument/2006/relationships/image" Target="../media/image138.png"/><Relationship Id="rId9" Type="http://schemas.openxmlformats.org/officeDocument/2006/relationships/image" Target="../media/image120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71.svg"/><Relationship Id="rId18" Type="http://schemas.openxmlformats.org/officeDocument/2006/relationships/image" Target="../media/image93.png"/><Relationship Id="rId3" Type="http://schemas.openxmlformats.org/officeDocument/2006/relationships/image" Target="../media/image166.svg"/><Relationship Id="rId7" Type="http://schemas.openxmlformats.org/officeDocument/2006/relationships/image" Target="../media/image167.svg"/><Relationship Id="rId12" Type="http://schemas.openxmlformats.org/officeDocument/2006/relationships/image" Target="../media/image70.png"/><Relationship Id="rId17" Type="http://schemas.openxmlformats.org/officeDocument/2006/relationships/image" Target="../media/image37.svg"/><Relationship Id="rId2" Type="http://schemas.openxmlformats.org/officeDocument/2006/relationships/image" Target="../media/image165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70.svg"/><Relationship Id="rId10" Type="http://schemas.openxmlformats.org/officeDocument/2006/relationships/image" Target="../media/image9.png"/><Relationship Id="rId19" Type="http://schemas.openxmlformats.org/officeDocument/2006/relationships/image" Target="../media/image94.svg"/><Relationship Id="rId4" Type="http://schemas.openxmlformats.org/officeDocument/2006/relationships/image" Target="../media/image5.png"/><Relationship Id="rId9" Type="http://schemas.openxmlformats.org/officeDocument/2006/relationships/image" Target="../media/image169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72.sv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98.svg"/><Relationship Id="rId7" Type="http://schemas.openxmlformats.org/officeDocument/2006/relationships/image" Target="../media/image1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7.svg"/><Relationship Id="rId4" Type="http://schemas.openxmlformats.org/officeDocument/2006/relationships/image" Target="../media/image85.png"/><Relationship Id="rId9" Type="http://schemas.openxmlformats.org/officeDocument/2006/relationships/image" Target="../media/image174.sv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98.svg"/><Relationship Id="rId7" Type="http://schemas.openxmlformats.org/officeDocument/2006/relationships/image" Target="../media/image8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92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175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5.svg"/><Relationship Id="rId5" Type="http://schemas.openxmlformats.org/officeDocument/2006/relationships/image" Target="../media/image137.svg"/><Relationship Id="rId10" Type="http://schemas.openxmlformats.org/officeDocument/2006/relationships/image" Target="../media/image74.png"/><Relationship Id="rId4" Type="http://schemas.openxmlformats.org/officeDocument/2006/relationships/image" Target="../media/image136.png"/><Relationship Id="rId9" Type="http://schemas.openxmlformats.org/officeDocument/2006/relationships/image" Target="../media/image88.svg"/><Relationship Id="rId14" Type="http://schemas.openxmlformats.org/officeDocument/2006/relationships/image" Target="../media/image176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43.png"/><Relationship Id="rId24" Type="http://schemas.openxmlformats.org/officeDocument/2006/relationships/image" Target="../media/image55.svg"/><Relationship Id="rId5" Type="http://schemas.microsoft.com/office/2007/relationships/hdphoto" Target="../media/hdphoto2.wdp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microsoft.com/office/2007/relationships/hdphoto" Target="../media/hdphoto4.wdp"/><Relationship Id="rId19" Type="http://schemas.openxmlformats.org/officeDocument/2006/relationships/image" Target="../media/image50.sv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19.png"/><Relationship Id="rId22" Type="http://schemas.openxmlformats.org/officeDocument/2006/relationships/image" Target="../media/image53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60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svg"/><Relationship Id="rId7" Type="http://schemas.openxmlformats.org/officeDocument/2006/relationships/image" Target="../media/image7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7" Type="http://schemas.openxmlformats.org/officeDocument/2006/relationships/image" Target="../media/image18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75.svg"/><Relationship Id="rId7" Type="http://schemas.openxmlformats.org/officeDocument/2006/relationships/image" Target="../media/image5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5.svg"/><Relationship Id="rId7" Type="http://schemas.openxmlformats.org/officeDocument/2006/relationships/image" Target="../media/image82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4.svg"/><Relationship Id="rId5" Type="http://schemas.openxmlformats.org/officeDocument/2006/relationships/image" Target="../media/image80.svg"/><Relationship Id="rId10" Type="http://schemas.openxmlformats.org/officeDocument/2006/relationships/image" Target="../media/image83.png"/><Relationship Id="rId4" Type="http://schemas.openxmlformats.org/officeDocument/2006/relationships/image" Target="../media/image79.png"/><Relationship Id="rId9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5.svg"/><Relationship Id="rId7" Type="http://schemas.openxmlformats.org/officeDocument/2006/relationships/image" Target="../media/image82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12.svg"/><Relationship Id="rId5" Type="http://schemas.openxmlformats.org/officeDocument/2006/relationships/image" Target="../media/image80.svg"/><Relationship Id="rId10" Type="http://schemas.openxmlformats.org/officeDocument/2006/relationships/image" Target="../media/image11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5.svg"/><Relationship Id="rId7" Type="http://schemas.openxmlformats.org/officeDocument/2006/relationships/image" Target="../media/image82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7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6.svg"/><Relationship Id="rId7" Type="http://schemas.openxmlformats.org/officeDocument/2006/relationships/image" Target="../media/image8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0.svg"/><Relationship Id="rId7" Type="http://schemas.openxmlformats.org/officeDocument/2006/relationships/image" Target="../media/image88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2.svg"/><Relationship Id="rId10" Type="http://schemas.openxmlformats.org/officeDocument/2006/relationships/image" Target="../media/image90.svg"/><Relationship Id="rId4" Type="http://schemas.openxmlformats.org/officeDocument/2006/relationships/image" Target="../media/image81.pn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7.png"/><Relationship Id="rId7" Type="http://schemas.openxmlformats.org/officeDocument/2006/relationships/image" Target="../media/image9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8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10" Type="http://schemas.openxmlformats.org/officeDocument/2006/relationships/image" Target="../media/image30.png"/><Relationship Id="rId4" Type="http://schemas.openxmlformats.org/officeDocument/2006/relationships/image" Target="../media/image97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82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75.svg"/><Relationship Id="rId7" Type="http://schemas.openxmlformats.org/officeDocument/2006/relationships/image" Target="../media/image5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5.svg"/><Relationship Id="rId7" Type="http://schemas.openxmlformats.org/officeDocument/2006/relationships/image" Target="../media/image82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5.svg"/><Relationship Id="rId7" Type="http://schemas.openxmlformats.org/officeDocument/2006/relationships/image" Target="../media/image82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1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5.svg"/><Relationship Id="rId7" Type="http://schemas.openxmlformats.org/officeDocument/2006/relationships/image" Target="../media/image82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77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0.svg"/><Relationship Id="rId7" Type="http://schemas.openxmlformats.org/officeDocument/2006/relationships/image" Target="../media/image88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2.svg"/><Relationship Id="rId10" Type="http://schemas.openxmlformats.org/officeDocument/2006/relationships/image" Target="../media/image90.svg"/><Relationship Id="rId4" Type="http://schemas.openxmlformats.org/officeDocument/2006/relationships/image" Target="../media/image81.png"/><Relationship Id="rId9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82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7" Type="http://schemas.openxmlformats.org/officeDocument/2006/relationships/image" Target="../media/image109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88.svg"/><Relationship Id="rId4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7" Type="http://schemas.openxmlformats.org/officeDocument/2006/relationships/image" Target="../media/image18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114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7" Type="http://schemas.openxmlformats.org/officeDocument/2006/relationships/image" Target="../media/image88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18.svg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3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3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0.svg"/><Relationship Id="rId7" Type="http://schemas.openxmlformats.org/officeDocument/2006/relationships/image" Target="../media/image139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7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svg"/><Relationship Id="rId7" Type="http://schemas.openxmlformats.org/officeDocument/2006/relationships/image" Target="../media/image118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4.svg"/><Relationship Id="rId5" Type="http://schemas.openxmlformats.org/officeDocument/2006/relationships/image" Target="../media/image88.svg"/><Relationship Id="rId10" Type="http://schemas.openxmlformats.org/officeDocument/2006/relationships/image" Target="../media/image143.png"/><Relationship Id="rId4" Type="http://schemas.openxmlformats.org/officeDocument/2006/relationships/image" Target="../media/image87.png"/><Relationship Id="rId9" Type="http://schemas.openxmlformats.org/officeDocument/2006/relationships/image" Target="../media/image142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8.svg"/><Relationship Id="rId7" Type="http://schemas.openxmlformats.org/officeDocument/2006/relationships/image" Target="../media/image6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2.svg"/><Relationship Id="rId4" Type="http://schemas.openxmlformats.org/officeDocument/2006/relationships/image" Target="../media/image141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7" Type="http://schemas.openxmlformats.org/officeDocument/2006/relationships/image" Target="../media/image15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7" Type="http://schemas.openxmlformats.org/officeDocument/2006/relationships/image" Target="../media/image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svg"/><Relationship Id="rId7" Type="http://schemas.openxmlformats.org/officeDocument/2006/relationships/image" Target="../media/image10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55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DA6E16E3-3CAE-4B80-914C-8C400618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895" y="411505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Create</a:t>
            </a:r>
            <a:r>
              <a:rPr lang="es-ES" sz="5400" dirty="0"/>
              <a:t> a </a:t>
            </a:r>
            <a:r>
              <a:rPr lang="es-ES" sz="5400" dirty="0" err="1"/>
              <a:t>better</a:t>
            </a:r>
            <a:r>
              <a:rPr lang="es-ES" sz="5400" dirty="0"/>
              <a:t> </a:t>
            </a:r>
            <a:r>
              <a:rPr lang="es-ES" sz="5400" dirty="0" err="1"/>
              <a:t>view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404 error </a:t>
            </a:r>
            <a:r>
              <a:rPr lang="es-ES" sz="5400" dirty="0" err="1"/>
              <a:t>pages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5ADA43-8F57-4FD4-83D8-16632CB8593D}"/>
              </a:ext>
            </a:extLst>
          </p:cNvPr>
          <p:cNvSpPr txBox="1"/>
          <p:nvPr/>
        </p:nvSpPr>
        <p:spPr>
          <a:xfrm>
            <a:off x="2432855" y="4782404"/>
            <a:ext cx="1064029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404</a:t>
            </a:r>
          </a:p>
        </p:txBody>
      </p:sp>
    </p:spTree>
    <p:extLst>
      <p:ext uri="{BB962C8B-B14F-4D97-AF65-F5344CB8AC3E}">
        <p14:creationId xmlns:p14="http://schemas.microsoft.com/office/powerpoint/2010/main" val="4342817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that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multiple</a:t>
            </a:r>
            <a:r>
              <a:rPr lang="es-ES" sz="7200" dirty="0">
                <a:solidFill>
                  <a:schemeClr val="bg2"/>
                </a:solidFill>
              </a:rPr>
              <a:t> emails </a:t>
            </a:r>
            <a:r>
              <a:rPr lang="es-ES" sz="7200" dirty="0" err="1">
                <a:solidFill>
                  <a:schemeClr val="bg2"/>
                </a:solidFill>
              </a:rPr>
              <a:t>must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separated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commas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09191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DA6E16E3-3CAE-4B80-914C-8C400618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895" y="411505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-63735" y="2360814"/>
            <a:ext cx="6057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placeholder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multiple</a:t>
            </a:r>
            <a:r>
              <a:rPr lang="es-ES" sz="5400" dirty="0"/>
              <a:t> email inputs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7" name="Gráfico 6" descr="Correo electrónico">
            <a:extLst>
              <a:ext uri="{FF2B5EF4-FFF2-40B4-BE49-F238E27FC236}">
                <a16:creationId xmlns:a16="http://schemas.microsoft.com/office/drawing/2014/main" id="{2C0026CD-A80E-4CC6-97FF-88BC75D1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1883" y="4782404"/>
            <a:ext cx="734291" cy="734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9917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https://forms.gle/NmN7pxV28oh9hCcV6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2: https://capsulefy03.herokuapp.com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https://forms.gle/https://forms.gle/NmN7pxV28oh9hCcV6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2256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Clean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code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48923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Revise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0156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Firebase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Date </a:t>
                      </a:r>
                      <a:r>
                        <a:rPr lang="es-ES" sz="3200" dirty="0" err="1"/>
                        <a:t>picker</a:t>
                      </a:r>
                      <a:r>
                        <a:rPr lang="es-ES" sz="3200" dirty="0"/>
                        <a:t> in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social </a:t>
                      </a:r>
                      <a:r>
                        <a:rPr lang="es-ES" sz="3200" dirty="0" err="1"/>
                        <a:t>networks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backend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Revise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6971"/>
              </p:ext>
            </p:extLst>
          </p:nvPr>
        </p:nvGraphicFramePr>
        <p:xfrm>
          <a:off x="745616" y="469246"/>
          <a:ext cx="11257962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3864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505497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33460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 – 31330 €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268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72358E-A02D-4F6C-BA6D-6A69411E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3166DE-A890-4022-8836-B28ABC4C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4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402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207F1DA-C2E5-45EB-BE16-74DCA2DA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5D5534-531C-43A6-92A4-991FEF343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28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0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3" name="list, search and display">
            <a:hlinkClick r:id="" action="ppaction://media"/>
            <a:extLst>
              <a:ext uri="{FF2B5EF4-FFF2-40B4-BE49-F238E27FC236}">
                <a16:creationId xmlns:a16="http://schemas.microsoft.com/office/drawing/2014/main" id="{82405CB7-834A-4F55-8CF9-3F9B171CF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5" name="registro">
            <a:hlinkClick r:id="" action="ppaction://media"/>
            <a:extLst>
              <a:ext uri="{FF2B5EF4-FFF2-40B4-BE49-F238E27FC236}">
                <a16:creationId xmlns:a16="http://schemas.microsoft.com/office/drawing/2014/main" id="{8097E31B-5B43-4A36-A9B2-2601D728F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My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twitter and email customization">
            <a:hlinkClick r:id="" action="ppaction://media"/>
            <a:extLst>
              <a:ext uri="{FF2B5EF4-FFF2-40B4-BE49-F238E27FC236}">
                <a16:creationId xmlns:a16="http://schemas.microsoft.com/office/drawing/2014/main" id="{1B6509B9-4553-4DB0-9AF1-F1852C070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Modular capsules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9047B8CC-A63B-4D2B-B6A1-1CAA07F8B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Edit</a:t>
            </a:r>
            <a:r>
              <a:rPr lang="es-ES" sz="4000" dirty="0"/>
              <a:t> capsules</a:t>
            </a:r>
          </a:p>
        </p:txBody>
      </p:sp>
      <p:pic>
        <p:nvPicPr>
          <p:cNvPr id="3" name="edit capsule">
            <a:hlinkClick r:id="" action="ppaction://media"/>
            <a:extLst>
              <a:ext uri="{FF2B5EF4-FFF2-40B4-BE49-F238E27FC236}">
                <a16:creationId xmlns:a16="http://schemas.microsoft.com/office/drawing/2014/main" id="{5CDB2D3E-FA03-4452-A8A0-C2943F4A7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delete module">
            <a:hlinkClick r:id="" action="ppaction://media"/>
            <a:extLst>
              <a:ext uri="{FF2B5EF4-FFF2-40B4-BE49-F238E27FC236}">
                <a16:creationId xmlns:a16="http://schemas.microsoft.com/office/drawing/2014/main" id="{447BD277-2565-433D-967E-3E64D564F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">
            <a:hlinkClick r:id="" action="ppaction://media"/>
            <a:extLst>
              <a:ext uri="{FF2B5EF4-FFF2-40B4-BE49-F238E27FC236}">
                <a16:creationId xmlns:a16="http://schemas.microsoft.com/office/drawing/2014/main" id="{AE74CD66-7387-4EC9-99F0-CDF652569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7D291175-A350-41DF-8972-46FD08F2D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data</a:t>
            </a:r>
          </a:p>
        </p:txBody>
      </p:sp>
      <p:pic>
        <p:nvPicPr>
          <p:cNvPr id="3" name="delete user">
            <a:hlinkClick r:id="" action="ppaction://media"/>
            <a:extLst>
              <a:ext uri="{FF2B5EF4-FFF2-40B4-BE49-F238E27FC236}">
                <a16:creationId xmlns:a16="http://schemas.microsoft.com/office/drawing/2014/main" id="{F2381AC7-BFED-4EF8-9C20-7D3DFDF1C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3" name="list and ban users">
            <a:hlinkClick r:id="" action="ppaction://media"/>
            <a:extLst>
              <a:ext uri="{FF2B5EF4-FFF2-40B4-BE49-F238E27FC236}">
                <a16:creationId xmlns:a16="http://schemas.microsoft.com/office/drawing/2014/main" id="{04902A6D-747C-4DA6-B73C-8F80AE9B0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Dashboard</a:t>
            </a:r>
            <a:endParaRPr lang="es-ES" sz="4000" dirty="0"/>
          </a:p>
        </p:txBody>
      </p:sp>
      <p:pic>
        <p:nvPicPr>
          <p:cNvPr id="5" name="dashboard">
            <a:hlinkClick r:id="" action="ppaction://media"/>
            <a:extLst>
              <a:ext uri="{FF2B5EF4-FFF2-40B4-BE49-F238E27FC236}">
                <a16:creationId xmlns:a16="http://schemas.microsoft.com/office/drawing/2014/main" id="{FFC41F03-0B93-4775-A759-C9AB25FC4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FC6F05-4F06-459E-A710-60621EDA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A034B5-221D-42DE-9E2F-7A606449FB80}"/>
              </a:ext>
            </a:extLst>
          </p:cNvPr>
          <p:cNvSpPr txBox="1"/>
          <p:nvPr/>
        </p:nvSpPr>
        <p:spPr>
          <a:xfrm>
            <a:off x="4713315" y="0"/>
            <a:ext cx="2765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Note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68B51D-B5A1-43EA-B53D-0CB2B2043128}"/>
              </a:ext>
            </a:extLst>
          </p:cNvPr>
          <p:cNvSpPr txBox="1"/>
          <p:nvPr/>
        </p:nvSpPr>
        <p:spPr>
          <a:xfrm>
            <a:off x="2230581" y="1723505"/>
            <a:ext cx="7730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following</a:t>
            </a:r>
            <a:r>
              <a:rPr lang="es-ES" sz="6000" dirty="0"/>
              <a:t> </a:t>
            </a:r>
            <a:r>
              <a:rPr lang="es-ES" sz="6000" dirty="0" err="1"/>
              <a:t>planification</a:t>
            </a:r>
            <a:r>
              <a:rPr lang="es-ES" sz="6000" dirty="0"/>
              <a:t> </a:t>
            </a:r>
            <a:r>
              <a:rPr lang="es-ES" sz="6000" dirty="0" err="1"/>
              <a:t>will</a:t>
            </a:r>
            <a:r>
              <a:rPr lang="es-ES" sz="6000" dirty="0"/>
              <a:t> </a:t>
            </a:r>
            <a:r>
              <a:rPr lang="es-ES" sz="6000" dirty="0" err="1"/>
              <a:t>change</a:t>
            </a:r>
            <a:r>
              <a:rPr lang="es-ES" sz="6000" dirty="0"/>
              <a:t> </a:t>
            </a:r>
            <a:r>
              <a:rPr lang="es-ES" sz="6000" dirty="0" err="1"/>
              <a:t>based</a:t>
            </a:r>
            <a:r>
              <a:rPr lang="es-ES" sz="6000" dirty="0"/>
              <a:t> </a:t>
            </a:r>
            <a:r>
              <a:rPr lang="es-ES" sz="6000" dirty="0" err="1"/>
              <a:t>on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!</a:t>
            </a:r>
          </a:p>
        </p:txBody>
      </p:sp>
      <p:pic>
        <p:nvPicPr>
          <p:cNvPr id="8" name="Gráfico 7" descr="Calendario mensual">
            <a:extLst>
              <a:ext uri="{FF2B5EF4-FFF2-40B4-BE49-F238E27FC236}">
                <a16:creationId xmlns:a16="http://schemas.microsoft.com/office/drawing/2014/main" id="{19CBBA4B-8E9C-4407-B56D-2A841BD4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462" y="397761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Advertencia">
            <a:extLst>
              <a:ext uri="{FF2B5EF4-FFF2-40B4-BE49-F238E27FC236}">
                <a16:creationId xmlns:a16="http://schemas.microsoft.com/office/drawing/2014/main" id="{DDF077F9-9CEC-443B-865D-68F268295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62" y="4219796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Usuarios">
            <a:extLst>
              <a:ext uri="{FF2B5EF4-FFF2-40B4-BE49-F238E27FC236}">
                <a16:creationId xmlns:a16="http://schemas.microsoft.com/office/drawing/2014/main" id="{949B59DB-611F-47E9-9EB0-1FD8BC1C1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4958" y="397762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4580FDD8-0DC5-4418-8BDF-4C9EB7F7C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4958" y="4219797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876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96194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Clean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code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81504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20984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Firebase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Date </a:t>
                      </a:r>
                      <a:r>
                        <a:rPr lang="es-ES" sz="3200" dirty="0" err="1"/>
                        <a:t>picker</a:t>
                      </a:r>
                      <a:r>
                        <a:rPr lang="es-ES" sz="3200" dirty="0"/>
                        <a:t> in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social </a:t>
                      </a:r>
                      <a:r>
                        <a:rPr lang="es-ES" sz="3200" dirty="0" err="1"/>
                        <a:t>networks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backend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127777"/>
              </p:ext>
            </p:extLst>
          </p:nvPr>
        </p:nvGraphicFramePr>
        <p:xfrm>
          <a:off x="751464" y="396240"/>
          <a:ext cx="10689070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4171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928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66036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5317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50907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43340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41072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FIRST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confirmation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button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deleting</a:t>
            </a:r>
            <a:r>
              <a:rPr lang="es-ES" sz="7200" dirty="0">
                <a:solidFill>
                  <a:schemeClr val="bg2"/>
                </a:solidFill>
              </a:rPr>
              <a:t> a capsule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a module”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confirmation</a:t>
            </a:r>
            <a:r>
              <a:rPr lang="es-ES" sz="5400" dirty="0"/>
              <a:t> </a:t>
            </a:r>
            <a:r>
              <a:rPr lang="es-ES" sz="5400" dirty="0" err="1"/>
              <a:t>button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2,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2A6433B9-A7A6-4408-AF92-1178BE6C7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4115140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yuda">
            <a:extLst>
              <a:ext uri="{FF2B5EF4-FFF2-40B4-BE49-F238E27FC236}">
                <a16:creationId xmlns:a16="http://schemas.microsoft.com/office/drawing/2014/main" id="{4892A451-5981-4F0B-9AC9-ACAB5C33F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670" y="4700847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Manually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entering</a:t>
            </a:r>
            <a:r>
              <a:rPr lang="es-ES" sz="7200" dirty="0">
                <a:solidFill>
                  <a:schemeClr val="bg2"/>
                </a:solidFill>
              </a:rPr>
              <a:t> a date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hard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because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of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format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6755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visual date </a:t>
            </a:r>
            <a:r>
              <a:rPr lang="es-ES" sz="5400" dirty="0" err="1"/>
              <a:t>picker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2,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2A6433B9-A7A6-4408-AF92-1178BE6C7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4115140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D396F731-9ADC-4B58-8F57-53EC835CF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2433" y="4712872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179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return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button</a:t>
            </a:r>
            <a:r>
              <a:rPr lang="es-ES" sz="7200" dirty="0">
                <a:solidFill>
                  <a:schemeClr val="bg2"/>
                </a:solidFill>
              </a:rPr>
              <a:t> after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a capsule”</a:t>
            </a:r>
          </a:p>
        </p:txBody>
      </p:sp>
    </p:spTree>
    <p:extLst>
      <p:ext uri="{BB962C8B-B14F-4D97-AF65-F5344CB8AC3E}">
        <p14:creationId xmlns:p14="http://schemas.microsoft.com/office/powerpoint/2010/main" val="32742918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4115140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A261EB-83E9-4361-905D-E840DE500C43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18EF55-3559-42A8-82F4-910AF5E5901D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473823" y="2124164"/>
            <a:ext cx="4982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return</a:t>
            </a:r>
            <a:r>
              <a:rPr lang="es-ES" sz="5400" dirty="0"/>
              <a:t> </a:t>
            </a:r>
            <a:r>
              <a:rPr lang="es-ES" sz="5400" dirty="0" err="1"/>
              <a:t>button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1778496"/>
            <a:ext cx="56637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Started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2,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  <a:p>
            <a:pPr algn="ctr"/>
            <a:endParaRPr lang="es-ES" sz="1600" dirty="0"/>
          </a:p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pic>
        <p:nvPicPr>
          <p:cNvPr id="9" name="Gráfico 8" descr="Flecha lineal: giro a la izquierda">
            <a:extLst>
              <a:ext uri="{FF2B5EF4-FFF2-40B4-BE49-F238E27FC236}">
                <a16:creationId xmlns:a16="http://schemas.microsoft.com/office/drawing/2014/main" id="{CD0F7781-2987-454C-B5A8-3466256BD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70638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E504773E-02D5-4FE4-B73D-90F6C5A1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6" y="4908666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8482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do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fully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understand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concepts</a:t>
            </a:r>
            <a:r>
              <a:rPr lang="es-ES" sz="7200" dirty="0">
                <a:solidFill>
                  <a:schemeClr val="bg2"/>
                </a:solidFill>
              </a:rPr>
              <a:t>, </a:t>
            </a:r>
            <a:r>
              <a:rPr lang="es-ES" sz="7200" dirty="0" err="1">
                <a:solidFill>
                  <a:schemeClr val="bg2"/>
                </a:solidFill>
              </a:rPr>
              <a:t>such</a:t>
            </a:r>
            <a:r>
              <a:rPr lang="es-ES" sz="7200" dirty="0">
                <a:solidFill>
                  <a:schemeClr val="bg2"/>
                </a:solidFill>
              </a:rPr>
              <a:t> as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switch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28000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DA6E16E3-3CAE-4B80-914C-8C400618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895" y="411505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help</a:t>
            </a:r>
            <a:r>
              <a:rPr lang="es-ES" sz="5400" dirty="0"/>
              <a:t> </a:t>
            </a:r>
            <a:r>
              <a:rPr lang="es-ES" sz="5400" dirty="0" err="1"/>
              <a:t>section</a:t>
            </a:r>
            <a:r>
              <a:rPr lang="es-ES" sz="5400" dirty="0"/>
              <a:t> </a:t>
            </a:r>
            <a:r>
              <a:rPr lang="es-ES" sz="5400" dirty="0" err="1"/>
              <a:t>with</a:t>
            </a:r>
            <a:r>
              <a:rPr lang="es-ES" sz="5400" dirty="0"/>
              <a:t> videos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4" name="Gráfico 3" descr="Claqueta">
            <a:extLst>
              <a:ext uri="{FF2B5EF4-FFF2-40B4-BE49-F238E27FC236}">
                <a16:creationId xmlns:a16="http://schemas.microsoft.com/office/drawing/2014/main" id="{8CD0AA63-B08E-4855-A998-34D6654A7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670" y="46842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863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582294"/>
            <a:ext cx="9610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“404 error </a:t>
            </a:r>
            <a:r>
              <a:rPr lang="es-ES" sz="7200" dirty="0" err="1">
                <a:solidFill>
                  <a:schemeClr val="bg2"/>
                </a:solidFill>
              </a:rPr>
              <a:t>pages</a:t>
            </a:r>
            <a:r>
              <a:rPr lang="es-ES" sz="7200" dirty="0">
                <a:solidFill>
                  <a:schemeClr val="bg2"/>
                </a:solidFill>
              </a:rPr>
              <a:t> do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have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user-friendly</a:t>
            </a:r>
            <a:r>
              <a:rPr lang="es-ES" sz="7200" dirty="0">
                <a:solidFill>
                  <a:schemeClr val="bg2"/>
                </a:solidFill>
              </a:rPr>
              <a:t> look”</a:t>
            </a:r>
          </a:p>
        </p:txBody>
      </p:sp>
    </p:spTree>
    <p:extLst>
      <p:ext uri="{BB962C8B-B14F-4D97-AF65-F5344CB8AC3E}">
        <p14:creationId xmlns:p14="http://schemas.microsoft.com/office/powerpoint/2010/main" val="12557768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1616</TotalTime>
  <Words>3154</Words>
  <Application>Microsoft Office PowerPoint</Application>
  <PresentationFormat>Panorámica</PresentationFormat>
  <Paragraphs>1620</Paragraphs>
  <Slides>144</Slides>
  <Notes>0</Notes>
  <HiddenSlides>0</HiddenSlides>
  <MMClips>11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144</vt:i4>
      </vt:variant>
    </vt:vector>
  </HeadingPairs>
  <TitlesOfParts>
    <vt:vector size="149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FIRST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SPRINT 3 WEEK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153</cp:revision>
  <dcterms:created xsi:type="dcterms:W3CDTF">2019-03-27T16:23:05Z</dcterms:created>
  <dcterms:modified xsi:type="dcterms:W3CDTF">2019-04-12T11:05:07Z</dcterms:modified>
</cp:coreProperties>
</file>